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208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385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21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0214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9356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794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502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381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32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6347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8344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2951D-1FC1-458D-A308-96AC5E7864F1}" type="datetimeFigureOut">
              <a:rPr lang="fr-FR" smtClean="0"/>
              <a:t>01/06/2021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91EA5-E104-4969-82C3-FCBCABB982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4910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3739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1</cp:revision>
  <dcterms:created xsi:type="dcterms:W3CDTF">2021-06-01T10:30:02Z</dcterms:created>
  <dcterms:modified xsi:type="dcterms:W3CDTF">2021-06-01T10:30:12Z</dcterms:modified>
</cp:coreProperties>
</file>